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5"/>
  </p:notesMasterIdLst>
  <p:sldIdLst>
    <p:sldId id="298" r:id="rId5"/>
    <p:sldId id="258" r:id="rId6"/>
    <p:sldId id="313" r:id="rId7"/>
    <p:sldId id="315" r:id="rId8"/>
    <p:sldId id="314" r:id="rId9"/>
    <p:sldId id="318" r:id="rId10"/>
    <p:sldId id="316" r:id="rId11"/>
    <p:sldId id="317" r:id="rId12"/>
    <p:sldId id="319" r:id="rId13"/>
    <p:sldId id="312" r:id="rId14"/>
  </p:sldIdLst>
  <p:sldSz cx="18288000" cy="10287000"/>
  <p:notesSz cx="6858000" cy="9144000"/>
  <p:embeddedFontLst>
    <p:embeddedFont>
      <p:font typeface="Aptos" panose="020B0004020202020204" pitchFamily="34" charset="0"/>
      <p:regular r:id="rId16"/>
      <p:bold r:id="rId17"/>
      <p:italic r:id="rId18"/>
      <p:boldItalic r:id="rId19"/>
    </p:embeddedFont>
    <p:embeddedFont>
      <p:font typeface="Aptos Display" panose="020B0004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69" d="100"/>
          <a:sy n="69" d="100"/>
        </p:scale>
        <p:origin x="2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8F660-E28E-49F0-8DE1-76C56EDAD08F}" type="datetimeFigureOut">
              <a:rPr lang="pt-BR" smtClean="0"/>
              <a:t>25/05/2026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31A762-C301-4666-A339-9A7E4848ED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6429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31A762-C301-4666-A339-9A7E4848ED6E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33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D7CDD-B7A4-C136-72BB-294B52239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FCD128EB-56D8-FABE-64E9-0945E5D1574C}"/>
              </a:ext>
            </a:extLst>
          </p:cNvPr>
          <p:cNvSpPr txBox="1"/>
          <p:nvPr/>
        </p:nvSpPr>
        <p:spPr>
          <a:xfrm>
            <a:off x="821876" y="3504081"/>
            <a:ext cx="16644248" cy="2339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5400" b="1" i="0" dirty="0">
                <a:effectLst/>
                <a:latin typeface="Aptos Display" panose="020B0004020202020204" pitchFamily="34" charset="0"/>
              </a:rPr>
              <a:t>TÍTULO DA PALESTRA </a:t>
            </a:r>
            <a:r>
              <a:rPr lang="pt-BR" sz="5400" b="1" dirty="0">
                <a:latin typeface="Aptos Display" panose="020B0004020202020204" pitchFamily="34" charset="0"/>
              </a:rPr>
              <a:t>(CENTRALIZADO, CAIXA ALTA E NEGRITO. FONTE APTOS DISPLAY, TAMANHO 54)</a:t>
            </a:r>
          </a:p>
          <a:p>
            <a:pPr algn="ctr"/>
            <a:endParaRPr lang="en-US" sz="4400" b="1" dirty="0">
              <a:latin typeface="Aptos Display" panose="020B0004020202020204" pitchFamily="34" charset="0"/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8B92762F-73DE-C792-7263-B38C54DA7758}"/>
              </a:ext>
            </a:extLst>
          </p:cNvPr>
          <p:cNvSpPr txBox="1"/>
          <p:nvPr/>
        </p:nvSpPr>
        <p:spPr>
          <a:xfrm>
            <a:off x="0" y="1335177"/>
            <a:ext cx="18288000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2° Congresso Nacional da Indústria na Amurel</a:t>
            </a: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3784082-5B2A-50D7-479E-B2499F2FE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35450E52-6FC6-8213-B045-88FB97880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2152"/>
            <a:ext cx="1828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D1D790-A61B-8BD5-91CF-F233B85DF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687" y="111077"/>
            <a:ext cx="4008537" cy="1113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986D52-74AC-3EE2-51A1-6450796795BC}"/>
              </a:ext>
            </a:extLst>
          </p:cNvPr>
          <p:cNvSpPr txBox="1"/>
          <p:nvPr/>
        </p:nvSpPr>
        <p:spPr>
          <a:xfrm>
            <a:off x="4702625" y="6616418"/>
            <a:ext cx="8915400" cy="14589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306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Nome do autor apresentador</a:t>
            </a:r>
          </a:p>
          <a:p>
            <a:pPr algn="ctr">
              <a:lnSpc>
                <a:spcPts val="3060"/>
              </a:lnSpc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Instituição/Empresa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2BFCC8D-DD66-8EE1-5F45-877C44A6A6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66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FFDD4D-0A04-6175-5307-4288CC2A2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D06CAACB-C9E6-2914-953E-E8935EE78A89}"/>
              </a:ext>
            </a:extLst>
          </p:cNvPr>
          <p:cNvSpPr txBox="1"/>
          <p:nvPr/>
        </p:nvSpPr>
        <p:spPr>
          <a:xfrm>
            <a:off x="838202" y="1409700"/>
            <a:ext cx="16644248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5400" b="1" dirty="0">
                <a:latin typeface="Hanken Grotesk"/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TEMA DA PALESTRA</a:t>
            </a:r>
            <a:endParaRPr lang="en-US" sz="4400" b="1" dirty="0"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705A74E-292D-328E-1560-D71689F07183}"/>
              </a:ext>
            </a:extLst>
          </p:cNvPr>
          <p:cNvSpPr txBox="1"/>
          <p:nvPr/>
        </p:nvSpPr>
        <p:spPr>
          <a:xfrm>
            <a:off x="8567050" y="5077479"/>
            <a:ext cx="8915400" cy="145893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>
              <a:lnSpc>
                <a:spcPts val="3060"/>
              </a:lnSpc>
            </a:pP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Nome do autor apresentador</a:t>
            </a:r>
          </a:p>
          <a:p>
            <a:pPr algn="ctr">
              <a:lnSpc>
                <a:spcPts val="3060"/>
              </a:lnSpc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Instituição</a:t>
            </a:r>
          </a:p>
          <a:p>
            <a:pPr algn="ctr">
              <a:lnSpc>
                <a:spcPts val="3060"/>
              </a:lnSpc>
            </a:pPr>
            <a:r>
              <a:rPr lang="pt-BR" sz="2500" dirty="0">
                <a:latin typeface="Arial" panose="020B0604020202020204" pitchFamily="34" charset="0"/>
                <a:cs typeface="Arial" panose="020B0604020202020204" pitchFamily="34" charset="0"/>
              </a:rPr>
              <a:t>E-mail / Telefone</a:t>
            </a:r>
            <a:endParaRPr lang="en-US" sz="2500" b="1" dirty="0"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626375E-A387-7B87-6161-B7B9C5F2B0CA}"/>
              </a:ext>
            </a:extLst>
          </p:cNvPr>
          <p:cNvSpPr txBox="1"/>
          <p:nvPr/>
        </p:nvSpPr>
        <p:spPr>
          <a:xfrm>
            <a:off x="838202" y="266700"/>
            <a:ext cx="16644248" cy="553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3600" b="1" dirty="0">
                <a:solidFill>
                  <a:schemeClr val="tx1"/>
                </a:solidFill>
                <a:ea typeface="League Spartan" panose="00000800000000000000"/>
                <a:cs typeface="League Spartan" panose="00000800000000000000"/>
                <a:sym typeface="League Spartan" panose="00000800000000000000"/>
              </a:rPr>
              <a:t>2° Congresso Nacional da Indústria na Amurel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823208-0399-F77D-08E1-D69FF6A9F118}"/>
              </a:ext>
            </a:extLst>
          </p:cNvPr>
          <p:cNvSpPr txBox="1"/>
          <p:nvPr/>
        </p:nvSpPr>
        <p:spPr>
          <a:xfrm>
            <a:off x="849087" y="3243125"/>
            <a:ext cx="16644248" cy="8309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t-BR" sz="5400" b="1" i="0" dirty="0">
                <a:effectLst/>
                <a:latin typeface="Hanken Grotesk"/>
              </a:rPr>
              <a:t>OBRIGADO(A)!</a:t>
            </a:r>
            <a:endParaRPr lang="en-US" sz="4400" b="1" dirty="0">
              <a:ea typeface="League Spartan" panose="00000800000000000000"/>
              <a:cs typeface="League Spartan" panose="00000800000000000000"/>
              <a:sym typeface="League Spartan" panose="0000080000000000000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DC8B398-2F47-277C-2B46-845602447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5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2DCDC0F1-1D0C-AEBB-FB34-D1BF61AE9A89}"/>
              </a:ext>
            </a:extLst>
          </p:cNvPr>
          <p:cNvSpPr txBox="1"/>
          <p:nvPr/>
        </p:nvSpPr>
        <p:spPr>
          <a:xfrm>
            <a:off x="1257300" y="3238500"/>
            <a:ext cx="15773400" cy="316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>
                <a:latin typeface="Aptos Display" panose="020B0004020202020204" pitchFamily="34" charset="0"/>
              </a:rPr>
              <a:t>Todos os títulos introdutórios dos slides (ex.:</a:t>
            </a:r>
            <a:r>
              <a:rPr lang="pt-BR" sz="2800" b="1">
                <a:latin typeface="Aptos Display" panose="020B0004020202020204" pitchFamily="34" charset="0"/>
              </a:rPr>
              <a:t> INTRODUÇÃO, METODOLOGIA </a:t>
            </a:r>
            <a:r>
              <a:rPr lang="pt-BR" sz="2800">
                <a:latin typeface="Aptos Display" panose="020B0004020202020204" pitchFamily="34" charset="0"/>
              </a:rPr>
              <a:t>etc.) devem estar escritos em caixa alta, negrito, fonte Aptos Display, tamanho 36 e alinhados à esquerda.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>
                <a:latin typeface="Aptos Display" panose="020B0004020202020204" pitchFamily="34" charset="0"/>
              </a:rPr>
              <a:t>Aqui, você deverá escrever com fonte no estilo Aptos Display, tamanho mínimo de 28, com espaço entre linhas de 1,2 cm.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>
                <a:latin typeface="Aptos Display" panose="020B0004020202020204" pitchFamily="34" charset="0"/>
              </a:rPr>
              <a:t>Se tiver citação, siga as normas das definidas pela Associação Brasileira de Normas Técnicas (ABNT) (NBR 10520/2023).</a:t>
            </a:r>
            <a:endParaRPr lang="pt-BR" sz="2800" dirty="0">
              <a:latin typeface="Aptos Display" panose="020B000402020202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7B82248-6D43-C157-5544-E38B7409EC21}"/>
              </a:ext>
            </a:extLst>
          </p:cNvPr>
          <p:cNvSpPr>
            <a:spLocks noGrp="1"/>
          </p:cNvSpPr>
          <p:nvPr/>
        </p:nvSpPr>
        <p:spPr>
          <a:xfrm>
            <a:off x="1257299" y="2307280"/>
            <a:ext cx="15773400" cy="66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>
                <a:latin typeface="Aptos Display" panose="020B0004020202020204" pitchFamily="34" charset="0"/>
                <a:ea typeface="+mn-ea"/>
                <a:cs typeface="+mn-cs"/>
              </a:rPr>
              <a:t>INTRODUÇÃO</a:t>
            </a:r>
            <a:endParaRPr lang="pt-BR" sz="3600" b="1" dirty="0">
              <a:latin typeface="Aptos Display" panose="020B0004020202020204" pitchFamily="34" charset="0"/>
              <a:ea typeface="+mn-ea"/>
              <a:cs typeface="+mn-cs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095C4C1-F3B9-4103-531B-2162EB561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0254A216-7F5F-6D61-3ED8-FEF972ADD6A8}"/>
              </a:ext>
            </a:extLst>
          </p:cNvPr>
          <p:cNvSpPr>
            <a:spLocks noGrp="1"/>
          </p:cNvSpPr>
          <p:nvPr/>
        </p:nvSpPr>
        <p:spPr>
          <a:xfrm>
            <a:off x="1257299" y="2307280"/>
            <a:ext cx="15773400" cy="66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Aptos Display" panose="020B0004020202020204" pitchFamily="34" charset="0"/>
              </a:rPr>
              <a:t>OBJETIVO</a:t>
            </a:r>
            <a:endParaRPr lang="pt-BR" sz="3600" b="1" dirty="0"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A14FC15-48CC-3D35-1204-A6844EF79CC3}"/>
              </a:ext>
            </a:extLst>
          </p:cNvPr>
          <p:cNvSpPr txBox="1"/>
          <p:nvPr/>
        </p:nvSpPr>
        <p:spPr>
          <a:xfrm>
            <a:off x="1257300" y="3238500"/>
            <a:ext cx="15773400" cy="213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Todos os títulos introdutórios dos slides (ex.:</a:t>
            </a:r>
            <a:r>
              <a:rPr lang="pt-BR" sz="2800" b="1" dirty="0">
                <a:latin typeface="Aptos Display" panose="020B0004020202020204" pitchFamily="34" charset="0"/>
              </a:rPr>
              <a:t> INTRODUÇÃO, METODOLOGIA </a:t>
            </a:r>
            <a:r>
              <a:rPr lang="pt-BR" sz="2800" dirty="0">
                <a:latin typeface="Aptos Display" panose="020B0004020202020204" pitchFamily="34" charset="0"/>
              </a:rPr>
              <a:t>etc.) devem estar escritos em caixa alta, negrito, fonte Aptos Display, tamanho 36 e alinhados à esquerda.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Aqui, você deverá escrever com fonte no estilo Aptos Display, tamanho mínimo de 28, com espaço entre linhas de 1,2 cm.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9D26C43-0C89-E3C6-4C41-EB7189BE59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7869C-74A9-60A1-7672-3F060E69B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BE51B6C-1784-03CA-C48E-040080D2FC46}"/>
              </a:ext>
            </a:extLst>
          </p:cNvPr>
          <p:cNvSpPr>
            <a:spLocks noGrp="1"/>
          </p:cNvSpPr>
          <p:nvPr/>
        </p:nvSpPr>
        <p:spPr>
          <a:xfrm>
            <a:off x="1257299" y="2307280"/>
            <a:ext cx="15773400" cy="66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Aptos Display" panose="020B0004020202020204" pitchFamily="34" charset="0"/>
              </a:rPr>
              <a:t>MATERIAIS E MÉTODO/METODOLOGIA</a:t>
            </a:r>
            <a:endParaRPr lang="pt-BR" sz="3600" b="1" dirty="0"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94CD2C3-C92A-187F-92AA-DE29C5B240A4}"/>
              </a:ext>
            </a:extLst>
          </p:cNvPr>
          <p:cNvSpPr txBox="1"/>
          <p:nvPr/>
        </p:nvSpPr>
        <p:spPr>
          <a:xfrm>
            <a:off x="1257300" y="3238500"/>
            <a:ext cx="15773400" cy="368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Todos os títulos introdutórios dos slides (ex.: </a:t>
            </a:r>
            <a:r>
              <a:rPr lang="pt-BR" sz="2800" b="1" dirty="0">
                <a:latin typeface="Aptos Display" panose="020B0004020202020204" pitchFamily="34" charset="0"/>
              </a:rPr>
              <a:t>INTRODUÇÃO, METODOLOGIA </a:t>
            </a:r>
            <a:r>
              <a:rPr lang="pt-BR" sz="2800" dirty="0">
                <a:latin typeface="Aptos Display" panose="020B0004020202020204" pitchFamily="34" charset="0"/>
              </a:rPr>
              <a:t>etc.) devem estar escritos em caixa alta, negrito, fonte Aptos Display, tamanho 36 e alinhados à esquerda.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Aqui, você deverá escrever com fonte no estilo Aptos Display, tamanho mínimo de 28, com espaço entre linhas de 1,2 cm.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Aqui, você deverá discorrer sobre o tipo de estudo e todos os procedimento para coleta e análise dos resultados.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Os aspectos éticos, como número do CEP ou CEUA deve ser apresentado aqui, caso se aplique.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ADFAD6-EC7C-4174-726D-25801DAD7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1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E4DBF65-A4FE-125B-4BDC-CD025E71FE66}"/>
              </a:ext>
            </a:extLst>
          </p:cNvPr>
          <p:cNvSpPr>
            <a:spLocks noGrp="1"/>
          </p:cNvSpPr>
          <p:nvPr/>
        </p:nvSpPr>
        <p:spPr>
          <a:xfrm>
            <a:off x="1257299" y="2307280"/>
            <a:ext cx="15773400" cy="66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Aptos Display" panose="020B0004020202020204" pitchFamily="34" charset="0"/>
                <a:ea typeface="+mn-ea"/>
                <a:cs typeface="+mn-cs"/>
              </a:rPr>
              <a:t>RESULTADOS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A267326-3AFC-51B5-52D1-E08452EF7AFB}"/>
              </a:ext>
            </a:extLst>
          </p:cNvPr>
          <p:cNvSpPr txBox="1"/>
          <p:nvPr/>
        </p:nvSpPr>
        <p:spPr>
          <a:xfrm>
            <a:off x="1257300" y="3238500"/>
            <a:ext cx="15773400" cy="316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Todos os títulos introdutórios dos slides (ex.: </a:t>
            </a:r>
            <a:r>
              <a:rPr lang="pt-BR" sz="2800" b="1" dirty="0">
                <a:latin typeface="Aptos Display" panose="020B0004020202020204" pitchFamily="34" charset="0"/>
              </a:rPr>
              <a:t>INTRODUÇÃO, METODOLOGIA </a:t>
            </a:r>
            <a:r>
              <a:rPr lang="pt-BR" sz="2800" dirty="0">
                <a:latin typeface="Aptos Display" panose="020B0004020202020204" pitchFamily="34" charset="0"/>
              </a:rPr>
              <a:t>etc.) devem estar escritos em caixa alta, negrito, fonte Aptos Display, tamanho 36 e alinhados à esquerda.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Aqui, você deverá escrever com fonte no estilo Aptos Display, tamanho mínimo de 28, com espaço entre linhas de 1,2 cm.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Podem ser usados tabelas e ilustrações. Para esses itens, você deverá usar definidas pela Associação Brasileira de Normas Técnicas (ABNT) (NBR 14724:2024).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7E489E1-BD3F-281D-9379-56D2C52703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68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3F063-DA45-7461-6A26-A8A997E5D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C169804-3B43-482B-9807-C226D0E5B8EC}"/>
              </a:ext>
            </a:extLst>
          </p:cNvPr>
          <p:cNvSpPr>
            <a:spLocks noGrp="1"/>
          </p:cNvSpPr>
          <p:nvPr/>
        </p:nvSpPr>
        <p:spPr>
          <a:xfrm>
            <a:off x="1257299" y="2307280"/>
            <a:ext cx="15773400" cy="66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Aptos Display" panose="020B0004020202020204" pitchFamily="34" charset="0"/>
                <a:ea typeface="+mn-ea"/>
                <a:cs typeface="+mn-cs"/>
              </a:rPr>
              <a:t>DISCUSSÃO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6FBE21-A3C2-B8F5-4662-E3FECF13918C}"/>
              </a:ext>
            </a:extLst>
          </p:cNvPr>
          <p:cNvSpPr txBox="1"/>
          <p:nvPr/>
        </p:nvSpPr>
        <p:spPr>
          <a:xfrm>
            <a:off x="1257300" y="3238500"/>
            <a:ext cx="15773400" cy="31649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Todos os títulos introdutórios dos slides (ex.: </a:t>
            </a:r>
            <a:r>
              <a:rPr lang="pt-BR" sz="2800" b="1" dirty="0">
                <a:latin typeface="Aptos Display" panose="020B0004020202020204" pitchFamily="34" charset="0"/>
              </a:rPr>
              <a:t>INTRODUÇÃO, METODOLOGIA </a:t>
            </a:r>
            <a:r>
              <a:rPr lang="pt-BR" sz="2800" dirty="0">
                <a:latin typeface="Aptos Display" panose="020B0004020202020204" pitchFamily="34" charset="0"/>
              </a:rPr>
              <a:t>etc.) devem estar escritos em caixa alta, negrito, fonte Aptos Display, tamanho 36 e alinhados à esquerda.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Aqui, você deverá escrever com fonte no estilo Aptos Display, tamanho mínimo de 28, com espaço entre linhas de 1,2 cm.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Se tiver citação, siga as normas das definidas pela Associação Brasileira de Normas Técnicas (ABNT) (NBR 10520/2023).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020FBF7-D67A-E506-E500-D95DAD7143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28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E232C-C015-CDD1-F554-242E9D3D8F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E6BCD01-D060-8D99-C169-AB749BC4995B}"/>
              </a:ext>
            </a:extLst>
          </p:cNvPr>
          <p:cNvSpPr>
            <a:spLocks noGrp="1"/>
          </p:cNvSpPr>
          <p:nvPr/>
        </p:nvSpPr>
        <p:spPr>
          <a:xfrm>
            <a:off x="1257299" y="2307280"/>
            <a:ext cx="15773400" cy="66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Aptos Display" panose="020B0004020202020204" pitchFamily="34" charset="0"/>
              </a:rPr>
              <a:t>CONCLUSÃO/CONSIDERAÇÕES FINAIS</a:t>
            </a:r>
            <a:endParaRPr lang="pt-BR" sz="3600" b="1" dirty="0"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2A92D06-AAB5-52D3-E666-BCC125FD077E}"/>
              </a:ext>
            </a:extLst>
          </p:cNvPr>
          <p:cNvSpPr txBox="1"/>
          <p:nvPr/>
        </p:nvSpPr>
        <p:spPr>
          <a:xfrm>
            <a:off x="1257300" y="3238500"/>
            <a:ext cx="15773400" cy="2130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Todos os títulos introdutórios dos slides (ex.: </a:t>
            </a:r>
            <a:r>
              <a:rPr lang="pt-BR" sz="2800" b="1" dirty="0">
                <a:latin typeface="Aptos Display" panose="020B0004020202020204" pitchFamily="34" charset="0"/>
              </a:rPr>
              <a:t>INTRODUÇÃO, METODOLOGIA </a:t>
            </a:r>
            <a:r>
              <a:rPr lang="pt-BR" sz="2800" dirty="0">
                <a:latin typeface="Aptos Display" panose="020B0004020202020204" pitchFamily="34" charset="0"/>
              </a:rPr>
              <a:t>etc.) devem estar escritos em caixa alta, negrito, fonte Aptos Display, tamanho 36 e alinhados à esquerda.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Aqui, você deverá escrever com fonte no estilo Aptos Display, tamanho mínimo de 28, com espaço entre linhas de 1,2 cm.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E4E87A6-9D97-1ACD-8088-4B9AA2A787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5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530E7-D28E-2AB5-7C22-FC766997A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FACAF8C0-A05E-6D8F-9162-830C1398D3D6}"/>
              </a:ext>
            </a:extLst>
          </p:cNvPr>
          <p:cNvSpPr>
            <a:spLocks noGrp="1"/>
          </p:cNvSpPr>
          <p:nvPr/>
        </p:nvSpPr>
        <p:spPr>
          <a:xfrm>
            <a:off x="1257299" y="2307280"/>
            <a:ext cx="15773400" cy="66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Aptos Display" panose="020B0004020202020204" pitchFamily="34" charset="0"/>
              </a:rPr>
              <a:t>AGRADECIMENTOS/FINANCIAMENTO</a:t>
            </a:r>
            <a:endParaRPr lang="pt-BR" sz="3600" b="1" dirty="0"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E54D02-0738-17D9-BB2F-E441DE726117}"/>
              </a:ext>
            </a:extLst>
          </p:cNvPr>
          <p:cNvSpPr txBox="1"/>
          <p:nvPr/>
        </p:nvSpPr>
        <p:spPr>
          <a:xfrm>
            <a:off x="1257300" y="3238500"/>
            <a:ext cx="15773400" cy="41990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Todos os títulos introdutórios dos slides (ex.: </a:t>
            </a:r>
            <a:r>
              <a:rPr lang="pt-BR" sz="2800" b="1" dirty="0">
                <a:latin typeface="Aptos Display" panose="020B0004020202020204" pitchFamily="34" charset="0"/>
              </a:rPr>
              <a:t>INTRODUÇÃO, METODOLOGIA </a:t>
            </a:r>
            <a:r>
              <a:rPr lang="pt-BR" sz="2800" dirty="0">
                <a:latin typeface="Aptos Display" panose="020B0004020202020204" pitchFamily="34" charset="0"/>
              </a:rPr>
              <a:t>etc.) devem estar escritos em caixa alta, negrito, fonte Aptos Display, tamanho 36 e alinhados à esquerda.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Aqui, você deverá escrever com fonte no estilo Aptos Display, tamanho mínimo de 28, com espaço entre linhas de 1,2 cm.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Trabalhos financiados por agências como FAPESC, CAPES e CNPq ou outras fontes devem mencionar expressamente o apoio recebido.</a:t>
            </a:r>
          </a:p>
          <a:p>
            <a:pPr marL="571500" indent="-571500" algn="just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Agradecimentos: é obrigatórios em resumos oriundos de projetos vinculados aos programas de graduação, pós graduação, etc.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6CEFF53-60EB-7B7E-A160-EFDA4DEE28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6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24D2-198A-D0C4-95C5-66A2F80B24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219FB96-9D9C-CD50-F790-9138A33F1279}"/>
              </a:ext>
            </a:extLst>
          </p:cNvPr>
          <p:cNvSpPr>
            <a:spLocks noGrp="1"/>
          </p:cNvSpPr>
          <p:nvPr/>
        </p:nvSpPr>
        <p:spPr>
          <a:xfrm>
            <a:off x="1257299" y="2307280"/>
            <a:ext cx="15773400" cy="6615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>
                <a:latin typeface="Aptos Display" panose="020B0004020202020204" pitchFamily="34" charset="0"/>
              </a:rPr>
              <a:t>REFERÊNCIAS</a:t>
            </a:r>
            <a:endParaRPr lang="pt-BR" sz="3600" b="1" dirty="0">
              <a:latin typeface="Aptos Display" panose="020B0004020202020204" pitchFamily="34" charset="0"/>
              <a:ea typeface="+mn-ea"/>
              <a:cs typeface="+mn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416D884-8973-7659-9993-895C0ACB0C59}"/>
              </a:ext>
            </a:extLst>
          </p:cNvPr>
          <p:cNvSpPr txBox="1"/>
          <p:nvPr/>
        </p:nvSpPr>
        <p:spPr>
          <a:xfrm>
            <a:off x="1257300" y="3238500"/>
            <a:ext cx="15773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Incluir as referências utilizadas nessas apresentação.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Aqui, você deverá escrever com fonte no estilo </a:t>
            </a:r>
            <a:r>
              <a:rPr lang="pt-BR" sz="2800" b="1" dirty="0">
                <a:latin typeface="Aptos Display" panose="020B0004020202020204" pitchFamily="34" charset="0"/>
              </a:rPr>
              <a:t>Aptos Display, </a:t>
            </a:r>
            <a:r>
              <a:rPr lang="pt-BR" sz="2800" b="1">
                <a:latin typeface="Aptos Display" panose="020B0004020202020204" pitchFamily="34" charset="0"/>
              </a:rPr>
              <a:t>tamanho mínimo de </a:t>
            </a:r>
            <a:r>
              <a:rPr lang="pt-BR" sz="2800" b="1" dirty="0">
                <a:latin typeface="Aptos Display" panose="020B0004020202020204" pitchFamily="34" charset="0"/>
              </a:rPr>
              <a:t>24, com espaço entre linhas de 1,0 cm.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pt-BR" sz="2800" dirty="0">
                <a:latin typeface="Aptos Display" panose="020B0004020202020204" pitchFamily="34" charset="0"/>
              </a:rPr>
              <a:t>As referências devem vir alinhadas à esquerda, em ordem alfabética, conforme as normas definidas pela ABNT (NBR 6023/2018).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6605EE-9276-309B-D941-119BE1D0C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142" b="15504"/>
          <a:stretch/>
        </p:blipFill>
        <p:spPr>
          <a:xfrm>
            <a:off x="0" y="8686800"/>
            <a:ext cx="182880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47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e03c58-8fbf-4212-a7b6-ebd45e7f3648">
      <Terms xmlns="http://schemas.microsoft.com/office/infopath/2007/PartnerControls"/>
    </lcf76f155ced4ddcb4097134ff3c332f>
    <TaxCatchAll xmlns="79881440-4afa-4c15-8929-daf008274f0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1B6E61EBB7B742A1CC37426137FCE7" ma:contentTypeVersion="16" ma:contentTypeDescription="Crie um novo documento." ma:contentTypeScope="" ma:versionID="5fdb453e857c5fba816094689737fecd">
  <xsd:schema xmlns:xsd="http://www.w3.org/2001/XMLSchema" xmlns:xs="http://www.w3.org/2001/XMLSchema" xmlns:p="http://schemas.microsoft.com/office/2006/metadata/properties" xmlns:ns2="d4e03c58-8fbf-4212-a7b6-ebd45e7f3648" xmlns:ns3="79881440-4afa-4c15-8929-daf008274f08" targetNamespace="http://schemas.microsoft.com/office/2006/metadata/properties" ma:root="true" ma:fieldsID="c670e78d426861ce1282e5bb2b5201a5" ns2:_="" ns3:_="">
    <xsd:import namespace="d4e03c58-8fbf-4212-a7b6-ebd45e7f3648"/>
    <xsd:import namespace="79881440-4afa-4c15-8929-daf008274f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03c58-8fbf-4212-a7b6-ebd45e7f36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7bd45cf-a56e-4c3f-99cb-815b47ba6db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881440-4afa-4c15-8929-daf008274f0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952b311-d187-4548-893b-31ef5bae504c}" ma:internalName="TaxCatchAll" ma:showField="CatchAllData" ma:web="79881440-4afa-4c15-8929-daf008274f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00E9B8-A241-4E43-8023-1603C7539046}">
  <ds:schemaRefs/>
</ds:datastoreItem>
</file>

<file path=customXml/itemProps2.xml><?xml version="1.0" encoding="utf-8"?>
<ds:datastoreItem xmlns:ds="http://schemas.openxmlformats.org/officeDocument/2006/customXml" ds:itemID="{57D15B1D-A70B-45FC-9F62-4B54FA6C7926}">
  <ds:schemaRefs/>
</ds:datastoreItem>
</file>

<file path=customXml/itemProps3.xml><?xml version="1.0" encoding="utf-8"?>
<ds:datastoreItem xmlns:ds="http://schemas.openxmlformats.org/officeDocument/2006/customXml" ds:itemID="{681D1761-F57C-4720-944A-3CDD61B7E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03c58-8fbf-4212-a7b6-ebd45e7f3648"/>
    <ds:schemaRef ds:uri="79881440-4afa-4c15-8929-daf008274f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693</Words>
  <Application>Microsoft Office PowerPoint</Application>
  <PresentationFormat>Personalizar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Hanken Grotesk</vt:lpstr>
      <vt:lpstr>Aptos Display</vt:lpstr>
      <vt:lpstr>Arial</vt:lpstr>
      <vt:lpstr>Calibri</vt:lpstr>
      <vt:lpstr>Aptos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Text Magic Studio Magic Design for Presentations L&amp;P</dc:title>
  <dc:creator>Gustavo Silvestre</dc:creator>
  <cp:lastModifiedBy>Alessandro Lima Rodrigues</cp:lastModifiedBy>
  <cp:revision>14</cp:revision>
  <dcterms:created xsi:type="dcterms:W3CDTF">2006-08-16T00:00:00Z</dcterms:created>
  <dcterms:modified xsi:type="dcterms:W3CDTF">2026-05-25T12:39:36Z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B2257FA5A1B94E25A3EAEA0013D02AE2_13</vt:lpwstr>
  </property>
  <property fmtid="{D5CDD505-2E9C-101B-9397-08002B2CF9AE}" pid="3" name="KSOProductBuildVer">
    <vt:lpwstr>1046-12.2.0.20795</vt:lpwstr>
  </property>
  <property fmtid="{D5CDD505-2E9C-101B-9397-08002B2CF9AE}" pid="4" name="ContentTypeId">
    <vt:lpwstr>0x0101006A1B6E61EBB7B742A1CC37426137FCE7</vt:lpwstr>
  </property>
  <property fmtid="{D5CDD505-2E9C-101B-9397-08002B2CF9AE}" pid="5" name="MediaServiceImageTags">
    <vt:lpwstr/>
  </property>
</Properties>
</file>